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86" r:id="rId2"/>
    <p:sldId id="302" r:id="rId3"/>
    <p:sldId id="301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6794"/>
    <a:srgbClr val="333333"/>
    <a:srgbClr val="05495E"/>
    <a:srgbClr val="00AEEF"/>
    <a:srgbClr val="41A7BF"/>
    <a:srgbClr val="1287C3"/>
    <a:srgbClr val="317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3" autoAdjust="0"/>
    <p:restoredTop sz="94994" autoAdjust="0"/>
  </p:normalViewPr>
  <p:slideViewPr>
    <p:cSldViewPr>
      <p:cViewPr varScale="1">
        <p:scale>
          <a:sx n="106" d="100"/>
          <a:sy n="106" d="100"/>
        </p:scale>
        <p:origin x="1362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403559-DE3C-4957-B8BF-39AC9C02E313}" type="datetimeFigureOut">
              <a:rPr lang="uk-UA" smtClean="0"/>
              <a:t>22.05.2024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54E254-D8D5-4FA6-B6CB-EA1013C8596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34219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572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171777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54E254-D8D5-4FA6-B6CB-EA1013C8596B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09258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  <p:transition spd="med" advClick="0" advTm="10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289E6-F6AA-490C-B741-075263574D2E}" type="datetimeFigureOut">
              <a:rPr lang="ru-RU" smtClean="0"/>
              <a:pPr/>
              <a:t>22.05.2024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0CC48B-2707-4954-8D60-3AFA304E5D06}" type="slidenum">
              <a:rPr lang="ru-RU" smtClean="0"/>
              <a:pPr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Click="0" advTm="10000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504056" cy="432048"/>
          </a:xfrm>
        </p:spPr>
        <p:txBody>
          <a:bodyPr>
            <a:noAutofit/>
          </a:bodyPr>
          <a:lstStyle/>
          <a:p>
            <a:r>
              <a:rPr lang="en-US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4.</a:t>
            </a:r>
            <a:endParaRPr lang="ru-RU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05772" y="908548"/>
            <a:ext cx="8132387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0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20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1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ШУКАЙТЕ БОГА…</a:t>
            </a:r>
            <a: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br>
              <a:rPr lang="en-US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прагнучи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об’явлення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Божої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 до Христового </a:t>
            </a:r>
            <a:r>
              <a:rPr lang="ru-RU" sz="2600" b="1" i="1" dirty="0" err="1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життя</a:t>
            </a:r>
            <a:r>
              <a:rPr lang="ru-RU" sz="2600" b="1" i="1" dirty="0">
                <a:solidFill>
                  <a:schemeClr val="bg1"/>
                </a:solidFill>
                <a:latin typeface="Georgia" panose="02040502050405020303" pitchFamily="18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algn="l"/>
            <a:endParaRPr lang="en-US" sz="2600" b="1" i="1" dirty="0">
              <a:solidFill>
                <a:schemeClr val="bg1"/>
              </a:solidFill>
              <a:latin typeface="Georgia" panose="02040502050405020303" pitchFamily="18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 useBgFill="1">
        <p:nvSpPr>
          <p:cNvPr id="5" name="Заголовок 1"/>
          <p:cNvSpPr txBox="1">
            <a:spLocks/>
          </p:cNvSpPr>
          <p:nvPr/>
        </p:nvSpPr>
        <p:spPr>
          <a:xfrm>
            <a:off x="179512" y="1772816"/>
            <a:ext cx="8964488" cy="374441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endParaRPr lang="ru-RU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заповіді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Мої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та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зберігає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той любить Мене. </a:t>
            </a:r>
            <a:endParaRPr lang="en-US" sz="40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хто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любить Мене, то полюбить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Мій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Отець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Я полюблю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і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обʼявлюсь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40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йому</a:t>
            </a:r>
            <a:r>
              <a:rPr lang="ru-RU" sz="40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Сам. </a:t>
            </a:r>
          </a:p>
        </p:txBody>
      </p:sp>
      <p:sp useBgFill="1">
        <p:nvSpPr>
          <p:cNvPr id="6" name="Заголовок 1"/>
          <p:cNvSpPr txBox="1">
            <a:spLocks/>
          </p:cNvSpPr>
          <p:nvPr/>
        </p:nvSpPr>
        <p:spPr>
          <a:xfrm>
            <a:off x="5970721" y="6021288"/>
            <a:ext cx="2705735" cy="447585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14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14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2800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Івана</a:t>
            </a:r>
            <a:r>
              <a:rPr lang="ru-RU" sz="2800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14:21</a:t>
            </a:r>
            <a:endParaRPr lang="en-US" sz="28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115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71500" y="2492896"/>
            <a:ext cx="9001000" cy="320510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Господи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Ісусе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усі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щирі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але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кволі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намагання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служити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ділі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благовістя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Об’яви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Свою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знали,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маєш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Своєму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серці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до нас.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Навіть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найслабші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наші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спроби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організувати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нову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церкву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викликають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радість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через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величезну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вічну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93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8048" y="1340768"/>
            <a:ext cx="9001000" cy="2845062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endParaRPr lang="ru-RU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 </a:t>
            </a:r>
            <a:endParaRPr lang="en-US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l"/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Досі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бачили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лише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маленький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проблиск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Твоєї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безмірної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доброти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— то ж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виявляй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нам Себе все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обіцяв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Чим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ми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відчуватимемо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Твою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тим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і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більше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будемо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знаходити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радості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покорі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3600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Тобі</a:t>
            </a:r>
            <a:r>
              <a:rPr lang="ru-RU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3600" i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67544" y="5805264"/>
            <a:ext cx="8496944" cy="864096"/>
          </a:xfrm>
          <a:prstGeom prst="rect">
            <a:avLst/>
          </a:prstGeom>
          <a:effectLst/>
        </p:spPr>
        <p:txBody>
          <a:bodyPr vert="horz" lIns="91440" tIns="45720" rIns="91440" bIns="45720" rtlCol="0" anchor="b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400" b="0" kern="1200" cap="none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r"/>
            <a:r>
              <a:rPr lang="ru-RU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•</a:t>
            </a: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 те,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щоб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молодих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людей з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баптистських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церков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які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постійно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борються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гріхом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відбувалася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чітка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зустріч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з Христом для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переміни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їхніх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сердець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аби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вони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зрозуміли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як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далі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жити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у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силі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Його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i="1" u="sng" dirty="0" err="1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любові</a:t>
            </a:r>
            <a:r>
              <a:rPr lang="ru-RU" i="1" u="sng" dirty="0">
                <a:solidFill>
                  <a:schemeClr val="bg1"/>
                </a:solidFill>
                <a:uFill>
                  <a:solidFill>
                    <a:srgbClr val="FFC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852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>
        <p:fade/>
      </p:transition>
    </mc:Choice>
    <mc:Fallback xmlns="">
      <p:transition spd="med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1092</TotalTime>
  <Words>199</Words>
  <Application>Microsoft Office PowerPoint</Application>
  <PresentationFormat>Екран (4:3)</PresentationFormat>
  <Paragraphs>23</Paragraphs>
  <Slides>3</Slides>
  <Notes>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</vt:i4>
      </vt:variant>
    </vt:vector>
  </HeadingPairs>
  <TitlesOfParts>
    <vt:vector size="8" baseType="lpstr">
      <vt:lpstr>Arial</vt:lpstr>
      <vt:lpstr>Calibri</vt:lpstr>
      <vt:lpstr>Georgia</vt:lpstr>
      <vt:lpstr>Verdana</vt:lpstr>
      <vt:lpstr>Тема Office</vt:lpstr>
      <vt:lpstr>4.</vt:lpstr>
      <vt:lpstr>Презентація PowerPoint</vt:lpstr>
      <vt:lpstr>Презентація PowerPoint</vt:lpstr>
    </vt:vector>
  </TitlesOfParts>
  <Company>Light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Dkey</dc:creator>
  <cp:lastModifiedBy>Dubenchuk Ivanka</cp:lastModifiedBy>
  <cp:revision>199</cp:revision>
  <dcterms:created xsi:type="dcterms:W3CDTF">2011-03-25T18:27:23Z</dcterms:created>
  <dcterms:modified xsi:type="dcterms:W3CDTF">2024-05-22T10:09:35Z</dcterms:modified>
</cp:coreProperties>
</file>